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00C64-9878-4A93-B938-DFD0AC8CB12C}" type="datetimeFigureOut">
              <a:rPr lang="ru-RU" smtClean="0"/>
              <a:t>30.10.2021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80F14-B748-4649-B1FD-106742C0FE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00C64-9878-4A93-B938-DFD0AC8CB12C}" type="datetimeFigureOut">
              <a:rPr lang="ru-RU" smtClean="0"/>
              <a:t>30.10.2021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80F14-B748-4649-B1FD-106742C0FE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00C64-9878-4A93-B938-DFD0AC8CB12C}" type="datetimeFigureOut">
              <a:rPr lang="ru-RU" smtClean="0"/>
              <a:t>30.10.2021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80F14-B748-4649-B1FD-106742C0FE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00C64-9878-4A93-B938-DFD0AC8CB12C}" type="datetimeFigureOut">
              <a:rPr lang="ru-RU" smtClean="0"/>
              <a:t>30.10.2021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80F14-B748-4649-B1FD-106742C0FE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00C64-9878-4A93-B938-DFD0AC8CB12C}" type="datetimeFigureOut">
              <a:rPr lang="ru-RU" smtClean="0"/>
              <a:t>30.10.2021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80F14-B748-4649-B1FD-106742C0FE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00C64-9878-4A93-B938-DFD0AC8CB12C}" type="datetimeFigureOut">
              <a:rPr lang="ru-RU" smtClean="0"/>
              <a:t>30.10.2021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80F14-B748-4649-B1FD-106742C0FE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00C64-9878-4A93-B938-DFD0AC8CB12C}" type="datetimeFigureOut">
              <a:rPr lang="ru-RU" smtClean="0"/>
              <a:t>30.10.2021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80F14-B748-4649-B1FD-106742C0FE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00C64-9878-4A93-B938-DFD0AC8CB12C}" type="datetimeFigureOut">
              <a:rPr lang="ru-RU" smtClean="0"/>
              <a:t>30.10.2021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80F14-B748-4649-B1FD-106742C0FE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00C64-9878-4A93-B938-DFD0AC8CB12C}" type="datetimeFigureOut">
              <a:rPr lang="ru-RU" smtClean="0"/>
              <a:t>30.10.2021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80F14-B748-4649-B1FD-106742C0FE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00C64-9878-4A93-B938-DFD0AC8CB12C}" type="datetimeFigureOut">
              <a:rPr lang="ru-RU" smtClean="0"/>
              <a:t>30.10.2021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80F14-B748-4649-B1FD-106742C0FE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00C64-9878-4A93-B938-DFD0AC8CB12C}" type="datetimeFigureOut">
              <a:rPr lang="ru-RU" smtClean="0"/>
              <a:t>30.10.2021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80F14-B748-4649-B1FD-106742C0FE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00C64-9878-4A93-B938-DFD0AC8CB12C}" type="datetimeFigureOut">
              <a:rPr lang="ru-RU" smtClean="0"/>
              <a:t>30.10.2021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80F14-B748-4649-B1FD-106742C0FEE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мой\Downloads\images__news_2015-11_041115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620688"/>
            <a:ext cx="7620000" cy="53943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История установления праздника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Идея сделать праздничным день 4 ноября как </a:t>
            </a:r>
            <a:r>
              <a:rPr lang="ru-RU" i="1" dirty="0"/>
              <a:t>День народного единства</a:t>
            </a:r>
            <a:r>
              <a:rPr lang="ru-RU" dirty="0"/>
              <a:t> была высказана Межрелигиозным советом </a:t>
            </a:r>
            <a:r>
              <a:rPr lang="ru-RU" dirty="0" smtClean="0"/>
              <a:t>России в </a:t>
            </a:r>
            <a:r>
              <a:rPr lang="ru-RU" dirty="0"/>
              <a:t>сентябре 2004 года.</a:t>
            </a:r>
          </a:p>
          <a:p>
            <a:r>
              <a:rPr lang="ru-RU" dirty="0"/>
              <a:t>Она была поддержана думским Комитетом по труду и социальной политике и, таким образом, приобрела статус думской инициативы.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29 сентября 2004 года Патриарх Московский и всея Руси </a:t>
            </a:r>
            <a:r>
              <a:rPr lang="ru-RU" dirty="0" smtClean="0"/>
              <a:t>Алексий публично </a:t>
            </a:r>
            <a:r>
              <a:rPr lang="ru-RU" dirty="0"/>
              <a:t>поддержал инициативу Думы установить празднование 4 ноября. «Этот день напоминает нам, как в 1612 году россияне разных вер и национальностей преодолели разделение, превозмогли грозного недруга и привели страну к стабильному гражданскому миру», — заявил Патриарх Алексий.</a:t>
            </a:r>
          </a:p>
          <a:p>
            <a:r>
              <a:rPr lang="ru-RU" dirty="0"/>
              <a:t>4 октября эту же инициативу публично поддержал первый зам. руководителя фракции «Единая Россия» Валерий Богомолов. В интервью </a:t>
            </a:r>
            <a:r>
              <a:rPr lang="ru-RU" dirty="0" smtClean="0"/>
              <a:t>РИА </a:t>
            </a:r>
            <a:r>
              <a:rPr lang="ru-RU" dirty="0"/>
              <a:t>«Новости» он заявил, что «в 1612 году Россия освободилась от польских захватчиков, закончились „времена смуты“».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История празднования в современной России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/>
              <a:t>2005 </a:t>
            </a:r>
            <a:r>
              <a:rPr lang="ru-RU" b="1" dirty="0" smtClean="0"/>
              <a:t>год</a:t>
            </a:r>
            <a:r>
              <a:rPr lang="ru-RU" dirty="0" smtClean="0"/>
              <a:t> </a:t>
            </a:r>
            <a:endParaRPr lang="ru-RU" b="1" dirty="0"/>
          </a:p>
          <a:p>
            <a:r>
              <a:rPr lang="ru-RU" dirty="0"/>
              <a:t>Центром празднования стал Нижний Новгород. Там состоялось открытие памятника </a:t>
            </a:r>
            <a:r>
              <a:rPr lang="ru-RU" dirty="0" smtClean="0"/>
              <a:t>Кузьм</a:t>
            </a:r>
            <a:r>
              <a:rPr lang="ru-RU" dirty="0"/>
              <a:t>е</a:t>
            </a:r>
            <a:r>
              <a:rPr lang="ru-RU" dirty="0" smtClean="0"/>
              <a:t> </a:t>
            </a:r>
            <a:r>
              <a:rPr lang="ru-RU" dirty="0"/>
              <a:t>Минину и Дмитрию Пожарскому. В открытии участвовал Патриарх Алексий II.</a:t>
            </a:r>
          </a:p>
          <a:p>
            <a:r>
              <a:rPr lang="ru-RU" dirty="0"/>
              <a:t>Также праздник активно отмечался в Москве (где прошло два крестных хода и «Русский марш»; президент страны возложил цветы к московскому памятнику Кузьме Минину и Дмитрию Пожарскому), Самаре, Волгограде, Владимире, Костроме, Петрозаводске, Санкт-Петербурге и других городах.</a:t>
            </a:r>
          </a:p>
          <a:p>
            <a:r>
              <a:rPr lang="ru-RU" dirty="0"/>
              <a:t>Повсеместно прошли крестные ходы, кое-где с участием глав администраций.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/>
              <a:t>2009 </a:t>
            </a:r>
            <a:r>
              <a:rPr lang="ru-RU" b="1" dirty="0" smtClean="0"/>
              <a:t>год </a:t>
            </a:r>
            <a:r>
              <a:rPr lang="ru-RU" dirty="0" smtClean="0"/>
              <a:t> </a:t>
            </a:r>
            <a:endParaRPr lang="ru-RU" b="1" dirty="0"/>
          </a:p>
          <a:p>
            <a:r>
              <a:rPr lang="ru-RU" dirty="0"/>
              <a:t>4—8 ноября в праздник Казанской иконы Божией Матери и День народного единства, 4 ноября, Святейший Патриарх Московский и всея Руси Кирилл возглавил торжественную церемонию открытия VIII церковно-общественной выставки-форума «Православная Русь — к Дню народного единства».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Российский государственный праздник. Отмечается 4 ноября, начиная с 2005 года. В соответствии с Федеральным законом от 29 декабря 2004 № 201-ФЗ, начиная с 2005 года, 4 ноября является выходным днём.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Суть праздника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Этот праздник больше символизирует не победу, а сплочение народа, которое и сделало возможным разгром интервентов. </a:t>
            </a:r>
          </a:p>
          <a:p>
            <a:r>
              <a:rPr lang="ru-RU" dirty="0"/>
              <a:t>Праздник призывает людей не только вспомнить важнейшие исторические события, но и напомнить гражданам многонациональной страны о важности сплочения. Он также служит напоминанием о том, что только вместе можно справиться с трудностями и преодолеть препятствия.</a:t>
            </a:r>
          </a:p>
          <a:p>
            <a:r>
              <a:rPr lang="ru-RU" dirty="0"/>
              <a:t>На территории России проживают представители 195 народов и народностей, которые относятся к десяткам религиозных течений. </a:t>
            </a:r>
          </a:p>
          <a:p>
            <a:r>
              <a:rPr lang="ru-RU" dirty="0"/>
              <a:t>Главная задача праздника как в дореволюционное, так и в настоящее время, сводится к единству людей разных религий, происхождения и статуса для достижения общей цели — стабильного гражданского мира, а также уважению к патриотизму и мужеству, которое было проявлено освободителями Москвы.</a:t>
            </a:r>
          </a:p>
          <a:p>
            <a:r>
              <a:rPr lang="ru-RU" dirty="0"/>
              <a:t>День народного единства — это повод для всех граждан страны осознать и почувствовать себя единым народом. 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мой\Downloads\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548680"/>
            <a:ext cx="8208911" cy="55774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В наши времена помнить подобные примеры сопротивления является более чем актуальным. Конечно, физически Россия является довольно мощной страной для внешнего захвата и сейчас трудно представить ситуацию с иноземцами, которые засели в Кремле и управляют другим народом, пользуются природными ресурсами этой страны, истощают народ, но есть и другая опасность. Экспансия иноземной культуры, развращение общества для дестабилизации страны в целом – такие и другие факторы тоже являются в некоторой степени захватом страны.</a:t>
            </a:r>
          </a:p>
          <a:p>
            <a:r>
              <a:rPr lang="ru-RU" dirty="0"/>
              <a:t>Поэтому в День народного единства людям следует помнить о возможности сопротивляться внешней экспансии в любой ситуации. О возможности всегда и при любых обстоятельствах отстаивать собственную землю</a:t>
            </a:r>
            <a:r>
              <a:rPr lang="ru-RU" dirty="0" smtClean="0"/>
              <a:t>.</a:t>
            </a:r>
            <a:r>
              <a:rPr lang="ru-RU" dirty="0"/>
              <a:t> </a:t>
            </a:r>
            <a:r>
              <a:rPr lang="ru-RU"/>
              <a:t>Но главные мероприятия, посвященные Дню народного единства, проходят в сердце праздника — Нижнем Новгороде, и на Красной площади в Москве.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233</Words>
  <Application>Microsoft Office PowerPoint</Application>
  <PresentationFormat>Экран (4:3)</PresentationFormat>
  <Paragraphs>21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История установления праздника </vt:lpstr>
      <vt:lpstr>Слайд 3</vt:lpstr>
      <vt:lpstr>История празднования в современной России </vt:lpstr>
      <vt:lpstr>Слайд 5</vt:lpstr>
      <vt:lpstr>Слайд 6</vt:lpstr>
      <vt:lpstr>Суть праздника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мой</dc:creator>
  <cp:lastModifiedBy>мой</cp:lastModifiedBy>
  <cp:revision>19</cp:revision>
  <dcterms:created xsi:type="dcterms:W3CDTF">2021-10-30T12:53:49Z</dcterms:created>
  <dcterms:modified xsi:type="dcterms:W3CDTF">2021-10-30T15:56:03Z</dcterms:modified>
</cp:coreProperties>
</file>